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308" r:id="rId7"/>
    <p:sldId id="309" r:id="rId8"/>
    <p:sldId id="310" r:id="rId9"/>
    <p:sldId id="311" r:id="rId10"/>
    <p:sldId id="262" r:id="rId1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06B8C690-F691-409E-AA6E-D0ADB9DC0DD8}">
          <p14:sldIdLst>
            <p14:sldId id="256"/>
            <p14:sldId id="257"/>
            <p14:sldId id="308"/>
            <p14:sldId id="309"/>
            <p14:sldId id="310"/>
            <p14:sldId id="311"/>
            <p14:sldId id="262"/>
          </p14:sldIdLst>
        </p14:section>
        <p14:section name="Anhang" id="{6F1ED85B-5740-4C48-A927-B9EEA64D1FAC}">
          <p14:sldIdLst/>
        </p14:section>
      </p14:sectionLst>
    </p:ex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C"/>
    <a:srgbClr val="EC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76" autoAdjust="0"/>
    <p:restoredTop sz="94764" autoAdjust="0"/>
  </p:normalViewPr>
  <p:slideViewPr>
    <p:cSldViewPr snapToGrid="0">
      <p:cViewPr varScale="1">
        <p:scale>
          <a:sx n="148" d="100"/>
          <a:sy n="148" d="100"/>
        </p:scale>
        <p:origin x="132" y="132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7B4F299-D7B0-454F-B926-091BF941CBA4}" type="datetime1">
              <a:rPr lang="de-DE" sz="800" smtClean="0"/>
              <a:t>03.06.2024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FA7E11B-A89B-4C33-B530-C68A3C322E1D}" type="datetime1">
              <a:rPr lang="de-DE" smtClean="0"/>
              <a:t>03.06.2024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541BA-7E11-3D93-8E37-2431ADBF4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BABFE1-0CCC-68E7-46CC-D749763788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1D5DBE-1981-4D1F-A8C6-30C71C4FA6EA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C1AF41-C2AA-4A40-B19D-B49E6D668EF1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A965F2-C609-439B-AB02-8BB8E963F06F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85F285B-93A5-4667-A240-AF299E934EAB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05DF7F-A16B-4FE7-A7AB-D08EE1CAD65E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57E0ABB-CE2E-48EE-8016-C2D351011C63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ADA3FFA-B6D6-494E-AAB0-3C5BA9A1307A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8E37127-3AEF-4F41-A6D4-C2A8F567B76E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8E84E00-F8E2-4B18-8AC1-85BFA750A8C0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C80DE5-DD03-15E4-7F22-7DBFCDD9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86FBE61-080C-66D5-4682-43A1DB04009B}"/>
              </a:ext>
            </a:extLst>
          </p:cNvPr>
          <p:cNvGrpSpPr/>
          <p:nvPr userDrawn="1"/>
        </p:nvGrpSpPr>
        <p:grpSpPr>
          <a:xfrm>
            <a:off x="2735913" y="1998737"/>
            <a:ext cx="1547730" cy="1577919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6A5B771-C1DD-4BEE-E7EE-E778B7FC66E0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69B44F8-B22F-8F56-F4CF-27E3FF6FA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A97908C7-4989-492B-8993-A9C544140F03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17980"/>
            <a:ext cx="824547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7A2350-3A42-4920-939C-AB058285DF2C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4CA2-2358-447C-969D-C1E07C67D0A7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E65E79A-0547-59D4-D385-8C7CAD52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B00A4614-D3DB-4EFB-84B8-F34CFE977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9EBAEA5D-EAD2-4F89-BD10-05942AD296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0B3AF-1DBC-4B23-B896-3A1F40E2CF7F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E-Mail</a:t>
            </a:r>
            <a:endParaRPr lang="de-DE" sz="108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C40F4-4874-4E52-BF0C-A60A920DD648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Universität Stuttgart</a:t>
            </a:r>
            <a:endParaRPr lang="de-DE" sz="108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F4F18-D0F6-48F4-AA89-4700D2A7C696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Institut</a:t>
            </a:r>
            <a:r>
              <a:rPr lang="en-US" sz="1080" dirty="0"/>
              <a:t> </a:t>
            </a:r>
            <a:r>
              <a:rPr lang="en-US" sz="1080" dirty="0" err="1"/>
              <a:t>für</a:t>
            </a:r>
            <a:r>
              <a:rPr lang="en-US" sz="1080" dirty="0"/>
              <a:t> </a:t>
            </a:r>
            <a:r>
              <a:rPr lang="en-US" sz="1080" dirty="0" err="1"/>
              <a:t>Energieübertragung</a:t>
            </a:r>
            <a:r>
              <a:rPr lang="en-US" sz="1080" dirty="0"/>
              <a:t> und </a:t>
            </a:r>
            <a:r>
              <a:rPr lang="en-US" sz="1080" dirty="0" err="1"/>
              <a:t>Hochspannungstechnik</a:t>
            </a:r>
            <a:endParaRPr lang="de-DE" sz="108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3CB1F-6323-4ABC-BF9E-772176C62BD9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Pfaffenwaldring</a:t>
            </a:r>
            <a:r>
              <a:rPr lang="en-US" sz="1080" dirty="0"/>
              <a:t> 47</a:t>
            </a:r>
            <a:endParaRPr lang="de-DE" sz="108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26DD6-0EC6-49CF-A774-1C736A357E31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70569 Stuttgart</a:t>
            </a:r>
            <a:endParaRPr lang="de-DE" sz="1080" dirty="0"/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E7E79874-4810-49EC-B606-945F235A12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BC57F270-909B-45C4-AC6E-582DD9D473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3372107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058FD9-AF29-7A0D-3B1A-C584E11D94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2C79422-6DE2-4055-939D-5182AF654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DA509E10-3136-4405-B9F8-7EB1C50BEE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EE9ED-ED81-4EA3-818A-69A7563F7E78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E-Mail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E585-6B5D-4ABC-AD8A-448C8082F9E9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Universität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35223-5456-4CAB-A4AC-DFA57B42CEA3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Institut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für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Energieübertragung</a:t>
            </a:r>
            <a:r>
              <a:rPr lang="en-US" sz="1080" dirty="0">
                <a:solidFill>
                  <a:schemeClr val="bg1"/>
                </a:solidFill>
              </a:rPr>
              <a:t> und </a:t>
            </a:r>
            <a:r>
              <a:rPr lang="en-US" sz="1080" dirty="0" err="1">
                <a:solidFill>
                  <a:schemeClr val="bg1"/>
                </a:solidFill>
              </a:rPr>
              <a:t>Hochspannungstechnik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0C7BD-151D-458B-A9F6-F1E081712996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Pfaffenwaldring</a:t>
            </a:r>
            <a:r>
              <a:rPr lang="en-US" sz="1080" dirty="0">
                <a:solidFill>
                  <a:schemeClr val="bg1"/>
                </a:solidFill>
              </a:rPr>
              <a:t> 47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9A217-F8F0-458D-A42E-D973AA9A38CF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70569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322EDE7A-E79F-4920-A6AD-DA562ECA32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E8FAA009-0D3B-459F-8989-55DF23ACAB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15027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7ECA23-0D83-C010-472D-58F709257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4" name="Bildplatzhalter 8">
            <a:extLst>
              <a:ext uri="{FF2B5EF4-FFF2-40B4-BE49-F238E27FC236}">
                <a16:creationId xmlns:a16="http://schemas.microsoft.com/office/drawing/2014/main" id="{9142C52A-9123-1035-E62F-323392FF9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69D90E-FF2C-2EAB-C26B-FA692D473212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4FCD6BF-1A7A-C914-D811-3FF504E4B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62CB6D5-E639-8B56-B922-907CC11BA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56AC49-7921-C480-924C-F579D743D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560" y="201433"/>
            <a:ext cx="1376409" cy="7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90C878-1D13-E652-1E05-7B06A354CD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52074" y="3498494"/>
            <a:ext cx="1302985" cy="1328400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AEE1FC9-8745-EED7-E386-9879F60836D4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07F7703-41A2-1F77-6045-58664D5EA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BB13BEB1-AB1F-D2D3-CEA2-32FF7B2AF7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4A9408-B638-A9D5-DF47-3DA3F0B83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CB2EC-54C4-2EBF-413E-85FD121619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C829-C3BA-402E-9E89-5D6731E03A75}" type="datetime1">
              <a:rPr lang="de-DE" smtClean="0"/>
              <a:t>03.06.2024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6ED6ED0-3EBF-4B72-879A-156079667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5218-687B-41F8-808D-71C802CF9297}" type="datetime1">
              <a:rPr lang="de-DE" smtClean="0"/>
              <a:t>03.06.2024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DBD52E80-8A7A-4E2C-AD41-C8ECCA03AB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8E37719F-F76E-4965-92AE-D5EC6D49921F}" type="datetime1">
              <a:rPr lang="de-DE" smtClean="0"/>
              <a:t>03.06.2024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Universität Stuttgart | Max </a:t>
            </a:r>
            <a:r>
              <a:rPr lang="en-US" dirty="0" err="1"/>
              <a:t>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716" r:id="rId4"/>
    <p:sldLayoutId id="2147483694" r:id="rId5"/>
    <p:sldLayoutId id="2147483662" r:id="rId6"/>
    <p:sldLayoutId id="2147483692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9" r:id="rId23"/>
    <p:sldLayoutId id="2147483720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32227BE7-C9E1-4661-B9EE-7A42AD23BC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1960" r="11740"/>
          <a:stretch/>
        </p:blipFill>
        <p:spPr>
          <a:xfrm>
            <a:off x="0" y="1266891"/>
            <a:ext cx="4829577" cy="3304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5FDAF-5AF0-4446-99A3-FCA3149BC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406E5-E8C0-4782-8800-6BC8CA5DE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2400" dirty="0"/>
              <a:t>Modellierung und Plausibilisierung von synthetischen MS-Netzmodellen für städtische Gewerbegebiete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FE1D8E-10A9-4F99-A8B9-2F9B6D0F2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Masterarbeit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1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42C6-AF96-46F2-8409-2A3F858A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5664"/>
            <a:ext cx="8245475" cy="212218"/>
          </a:xfrm>
        </p:spPr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B782E-3860-4446-8ADF-1F9BEC4C6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361871"/>
            <a:ext cx="8243887" cy="33487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Ausgangslage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Neue </a:t>
            </a:r>
            <a:r>
              <a:rPr lang="en-US" dirty="0" err="1"/>
              <a:t>Ansätze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Ziele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Zeitplan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83249-D3A3-474C-8FF7-C067DF80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9DD5B-1002-46EC-9C6C-287B5D88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6277-1569-4DA7-B395-821CE64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83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2EC6-76D6-44C9-828F-EB2684E6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F441B6-1DA6-4922-BF8C-5B5BCEF5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Synthetisches Netz vom Gewerbegebiet Weilimdorf wird aus öffentlichen Daten erzeugt</a:t>
            </a:r>
          </a:p>
          <a:p>
            <a:r>
              <a:rPr lang="de-DE" dirty="0"/>
              <a:t>Aber: nur geringe Ähnlichkeit zum tatsächlichen Netz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97308-A955-41B4-BA49-7A43E58B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271BD-6942-4E0D-A42F-6D0CB5CE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14300-E528-4503-9CD9-B096BC5C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C6963B-D228-4B8D-AB1B-5EEC69D5A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336722CE-9E0C-5963-A164-12DA86D98CE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6" y="1662872"/>
            <a:ext cx="3959225" cy="3047719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6F88F8AD-FFEB-B75B-F76A-D1E8792622C2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975" y="1662872"/>
            <a:ext cx="3959225" cy="30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443E0-C49B-45F0-A58E-24DE4B5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Ansätze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048D1D1-3627-5FC4-E86D-DDD35CFB25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45" b="1445"/>
          <a:stretch>
            <a:fillRect/>
          </a:stretch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8BF7B55-7BFA-0807-412A-27A4E2C408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Veröffentlichungen mit einbeziehen (Erzeugungsanlagen, Umspannwerke, usw.)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E2A208-9A49-2B1D-9265-42FFD7B79D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84ADB-BD73-4348-BF06-106749B86E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Lastflusskurven in Lastflussberechnungen berücksichtigen</a:t>
            </a:r>
          </a:p>
          <a:p>
            <a:endParaRPr lang="de-DE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DBFCBA0-47A4-E8E7-1375-342B1BFC4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08B89D-B9F3-49DD-1E4F-47DF245737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Genauere Gebäudeklassifizierung z.B. durch ALKIS, </a:t>
            </a:r>
            <a:r>
              <a:rPr lang="de-DE" dirty="0" err="1"/>
              <a:t>LoD</a:t>
            </a:r>
            <a:r>
              <a:rPr lang="de-DE" dirty="0"/>
              <a:t> 1 Daten, Google Maps oder andere Möglichkeiten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68331-1C17-4C10-8259-F82F1398DAE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FC80C4-3B56-41A4-98E7-ACC0EEE3366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AAF60-52B3-41AA-BD0C-8F47D974B71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5DAA8-8109-B5EC-2225-805DB4C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284655"/>
            <a:ext cx="144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534086-8DCC-7B50-1D1C-CC67E50D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3588785"/>
            <a:ext cx="1440000" cy="11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53DE3-D205-42E2-83A9-F7362F1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9C515-F420-4619-9689-7DCAF44C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Genauere Klassifizierung von Gebäuden</a:t>
            </a:r>
          </a:p>
          <a:p>
            <a:r>
              <a:rPr lang="de-DE" dirty="0"/>
              <a:t>Verbrauch/Last besser abschätzen</a:t>
            </a:r>
          </a:p>
          <a:p>
            <a:r>
              <a:rPr lang="de-DE" dirty="0"/>
              <a:t>Verhalten von realem Netz so gut wie möglich nachbilden</a:t>
            </a:r>
          </a:p>
          <a:p>
            <a:r>
              <a:rPr lang="de-DE" dirty="0"/>
              <a:t>Methodik auf andere Gewerbegebiete anwenden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DF488-CD79-4531-AC49-E982FA62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CD2A3-D468-4319-B21E-99563144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9D7A7-68A1-4086-A933-934795D9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7903BC-FEF7-44E4-B4BF-8C866C11B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61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4C9B-CDB8-6980-3AD1-8FF83065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5D6-6252-74E6-FD0C-DE27D1FD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19D49-38B8-9282-0110-9E0D0F66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Gutacker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0F3ED-E1CD-DAC8-818A-F4215371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6F77C-802B-CA3F-D2EC-F77B7AA85D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E5CF27F-6E8C-8775-0E1B-352844E4D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954608"/>
              </p:ext>
            </p:extLst>
          </p:nvPr>
        </p:nvGraphicFramePr>
        <p:xfrm>
          <a:off x="468313" y="950913"/>
          <a:ext cx="7991998" cy="369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490">
                  <a:extLst>
                    <a:ext uri="{9D8B030D-6E8A-4147-A177-3AD203B41FA5}">
                      <a16:colId xmlns:a16="http://schemas.microsoft.com/office/drawing/2014/main" val="288792260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1467272694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41574504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3884610053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2618375943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1372820937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21757957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200" dirty="0"/>
                        <a:t>Zeitraum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19.04.-18.05.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19.05.-18.06.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19.06.-18.07.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19.07.-18.08.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19.08.-18.09.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19.09.-18.10.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1975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Recherche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626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Erzeugungsanlagen einbeziehen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601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Gebäudeklassifizierung umsetzen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947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Lastflussberechnungen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105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Anwenden auf andere Gewerbegebiete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0089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Schreiben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7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2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FE6B8FF-E411-D85D-F0AE-945CC9A3F2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498" t="2381" r="33447" b="1640"/>
          <a:stretch/>
        </p:blipFill>
        <p:spPr>
          <a:xfrm rot="5400000">
            <a:off x="411163" y="1911350"/>
            <a:ext cx="1439862" cy="143986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2EE61-DAA0-4B21-B7BF-CC7210010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Magnus </a:t>
            </a:r>
            <a:r>
              <a:rPr lang="de-DE" dirty="0" err="1"/>
              <a:t>Gutacker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3325D-F343-4773-B386-337625FAA5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magnus.gutacker@gmail.com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F081A-320D-4A94-9A6F-4BA7E2D0AF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Charlotte Wagner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89CD82-A8B3-40B4-931A-44988116D3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Betreuerin</a:t>
            </a:r>
          </a:p>
        </p:txBody>
      </p:sp>
    </p:spTree>
    <p:extLst>
      <p:ext uri="{BB962C8B-B14F-4D97-AF65-F5344CB8AC3E}">
        <p14:creationId xmlns:p14="http://schemas.microsoft.com/office/powerpoint/2010/main" val="161618025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EH_Vorlage_Deutsch_16x9" id="{B9584924-4CD3-4A53-B150-20D787772953}" vid="{4D9C2372-8B8E-4879-99C6-EAF93231A5F1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9F6CC7CA9C68419F3E936F83994343" ma:contentTypeVersion="15" ma:contentTypeDescription="Ein neues Dokument erstellen." ma:contentTypeScope="" ma:versionID="c0adc850352e29b7c541599d8256f795">
  <xsd:schema xmlns:xsd="http://www.w3.org/2001/XMLSchema" xmlns:xs="http://www.w3.org/2001/XMLSchema" xmlns:p="http://schemas.microsoft.com/office/2006/metadata/properties" xmlns:ns3="7ef894c3-f322-4a08-8b0f-ad968334e63f" xmlns:ns4="6829d068-8c9a-4550-8551-f1f57be93da6" targetNamespace="http://schemas.microsoft.com/office/2006/metadata/properties" ma:root="true" ma:fieldsID="70beb7439fa983dca53a4bd56186f64c" ns3:_="" ns4:_="">
    <xsd:import namespace="7ef894c3-f322-4a08-8b0f-ad968334e63f"/>
    <xsd:import namespace="6829d068-8c9a-4550-8551-f1f57be93d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894c3-f322-4a08-8b0f-ad968334e63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9d068-8c9a-4550-8551-f1f57be93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29d068-8c9a-4550-8551-f1f57be93da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78119F-3352-4734-9E7C-AC490D5E2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f894c3-f322-4a08-8b0f-ad968334e63f"/>
    <ds:schemaRef ds:uri="6829d068-8c9a-4550-8551-f1f57be93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0F5F7F-E51D-49D9-8D97-C45A8226CF5C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6829d068-8c9a-4550-8551-f1f57be93da6"/>
    <ds:schemaRef ds:uri="7ef894c3-f322-4a08-8b0f-ad968334e63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288B59-DBEF-41BC-931C-3D8BF696DD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IEH_Vorlage_Deutsch_16x9</Template>
  <TotalTime>0</TotalTime>
  <Words>177</Words>
  <Application>Microsoft Office PowerPoint</Application>
  <PresentationFormat>Bildschirmpräsentation (16:9)</PresentationFormat>
  <Paragraphs>52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Arial</vt:lpstr>
      <vt:lpstr>Uni_Stuttgart</vt:lpstr>
      <vt:lpstr>PowerPoint-Präsentation</vt:lpstr>
      <vt:lpstr>Agenda</vt:lpstr>
      <vt:lpstr>Ausgangslage</vt:lpstr>
      <vt:lpstr>Neue Ansätze</vt:lpstr>
      <vt:lpstr>Ziele</vt:lpstr>
      <vt:lpstr>Zeitplan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Beck (Universität Stuttgart, IEH)</dc:creator>
  <cp:lastModifiedBy>Magnus Gutacker</cp:lastModifiedBy>
  <cp:revision>15</cp:revision>
  <dcterms:created xsi:type="dcterms:W3CDTF">2023-07-05T13:38:04Z</dcterms:created>
  <dcterms:modified xsi:type="dcterms:W3CDTF">2024-06-03T13:25:36Z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0x010100C99F6CC7CA9C68419F3E936F83994343</vt:lpwstr>
  </property>
</Properties>
</file>